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 showGuides="1">
      <p:cViewPr varScale="1">
        <p:scale>
          <a:sx n="119" d="100"/>
          <a:sy n="119" d="100"/>
        </p:scale>
        <p:origin x="96" y="4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91860-92D3-45D2-97D3-3F758E2A00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D684CA-84C3-41A1-A1CD-3D31C7D81F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E1C708-E8F3-4C6D-B35F-9ECD922EB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1691-454B-4E75-BB80-B7785A608122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B56485-BAEC-491C-874C-5151BBFFB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919864-275F-4329-9758-0E90CCB1C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8D2B2-7975-44D7-BE4F-6EDDACFD6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300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F13A3-964C-48B4-A68C-0BF6C947B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1C9141-2521-4CC1-9FD5-79619B6B19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328AE7-6CCF-4B76-B280-1711343FA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1691-454B-4E75-BB80-B7785A608122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AF9713-5BBB-4EAA-8353-01C5139D4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1B0ADE-D8A6-4896-B903-7D4AF7AA1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8D2B2-7975-44D7-BE4F-6EDDACFD6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97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519A6B-C43C-4495-A4DB-ABC1678F59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7A7734-54AD-4C91-9C01-7B79626F1A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9BE67-9313-4E8D-B9F0-F4BD1BCE0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1691-454B-4E75-BB80-B7785A608122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EE15C-5683-49B3-A912-D96559823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06D896-E620-4A5B-BAEA-26AFB23A1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8D2B2-7975-44D7-BE4F-6EDDACFD6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423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BDD70-9480-4D62-B182-81C062C27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DD971-5A0C-46B2-8F72-11860047B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32EF5-7740-4907-ABFC-F9F433996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1691-454B-4E75-BB80-B7785A608122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2A621C-9F57-42C8-9522-0678529E4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348F3-4F0D-4EA5-B86A-9CFCE50A0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8D2B2-7975-44D7-BE4F-6EDDACFD6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712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C86A8-442E-4C11-B4BC-C24CFFE6D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A3835E-D11B-452A-80EF-36CB08799D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ED232-2134-4E78-9032-ED40BEE70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1691-454B-4E75-BB80-B7785A608122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D72CE-C2C0-4913-9DF6-A9E9E718E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0915F1-88CB-435E-A944-F2779C46E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8D2B2-7975-44D7-BE4F-6EDDACFD6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337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6FE4C-5FC1-43A3-A400-F2F13B911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A97B0-2CB1-41DA-BB1F-C6C32F568F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993F73-D0B8-40B7-9143-C8A517EB5E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A225C5-9130-467C-A9E7-80E398D59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1691-454B-4E75-BB80-B7785A608122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959C1D-FA80-4BDC-BFC7-FABB21DA4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F16718-0597-4A8E-B0F5-AC97405A2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8D2B2-7975-44D7-BE4F-6EDDACFD6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94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69FE8-E6BF-406A-B02D-0FD615D67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DFD670-1A55-48F4-B72D-03F5EA3E0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9D10BE-2E5C-46EA-ADF2-1188E733F0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43D9A2-1822-4B92-90A5-ABA5985ADF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E510D4-1776-4FC0-84B6-5EF95013B4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C80B8D-5C7F-457C-8CA9-D9DBF2824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1691-454B-4E75-BB80-B7785A608122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4CF6B0E-6EB8-47FD-A637-9EC2C99BB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DD6409-79FB-4FA4-927A-5B904F6BF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8D2B2-7975-44D7-BE4F-6EDDACFD6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774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E1011-4124-48ED-800A-F5EAEB489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86948E-A68B-463D-8E85-0BFCBF92A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1691-454B-4E75-BB80-B7785A608122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ADEBDE-EB2F-41AF-8C63-367EAF59D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2E7D83-AFF3-481E-8AF3-D610088C6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8D2B2-7975-44D7-BE4F-6EDDACFD6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337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FCCC08-1B2F-4287-9CDB-5A9D15200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1691-454B-4E75-BB80-B7785A608122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A7B430-F0CE-4634-A658-A60AFA406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1913E1-310B-4F5D-B869-3A77B4176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8D2B2-7975-44D7-BE4F-6EDDACFD6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547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E6183-DA48-4A62-B8BE-B043CD51B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44D60-83BA-4483-92A9-62F50A454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97823C-D8BF-4BAD-8E66-2BA3C0DB3F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2955AE-0C4F-48AF-96BA-DF4D51D84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1691-454B-4E75-BB80-B7785A608122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8F973C-F2C0-4E22-8E63-A91B23422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56976C-8B48-47D7-A6EB-9A3853005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8D2B2-7975-44D7-BE4F-6EDDACFD6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402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BF4C8-DCB4-4F7C-BC2A-359A74E9F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C8279F-723D-4FDF-8968-7D43556FE4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51416E-EB69-47B7-B37D-FF0B9342B8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2DFA7D-2D14-41C8-B237-BD8F4C5C9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81691-454B-4E75-BB80-B7785A608122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ACCA27-15DC-4D4C-B946-D5E6C7658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242EE9-8953-4589-9929-1222741F3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8D2B2-7975-44D7-BE4F-6EDDACFD6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327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79B012-7AF2-4FBF-8490-FB942086A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4B9157-6731-486C-91F5-860842BD1B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28B83A-92A9-4BCE-9AF5-4226687187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181691-454B-4E75-BB80-B7785A608122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6ECB53-556F-4125-B1A0-EA50E02BC9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0B4D2-B3C0-47D1-9FAA-DF100E9FE5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D8D2B2-7975-44D7-BE4F-6EDDACFD6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902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itting, person, riding, fire&#10;&#10;Description automatically generated">
            <a:extLst>
              <a:ext uri="{FF2B5EF4-FFF2-40B4-BE49-F238E27FC236}">
                <a16:creationId xmlns:a16="http://schemas.microsoft.com/office/drawing/2014/main" id="{D6CD2D8D-AD55-45CA-9D2D-E407DF3E72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883" t="60469" r="50000" b="20584"/>
          <a:stretch/>
        </p:blipFill>
        <p:spPr>
          <a:xfrm>
            <a:off x="3593432" y="1347536"/>
            <a:ext cx="2085474" cy="2618968"/>
          </a:xfrm>
          <a:prstGeom prst="rect">
            <a:avLst/>
          </a:prstGeom>
        </p:spPr>
      </p:pic>
      <p:pic>
        <p:nvPicPr>
          <p:cNvPr id="7" name="Picture 6" descr="A picture containing table, plate, food, water&#10;&#10;Description automatically generated">
            <a:extLst>
              <a:ext uri="{FF2B5EF4-FFF2-40B4-BE49-F238E27FC236}">
                <a16:creationId xmlns:a16="http://schemas.microsoft.com/office/drawing/2014/main" id="{DBAA8201-2226-421C-B311-E25BD696D82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02" t="21871" r="40643" b="17500"/>
          <a:stretch/>
        </p:blipFill>
        <p:spPr>
          <a:xfrm>
            <a:off x="6096000" y="1267326"/>
            <a:ext cx="1355559" cy="4157914"/>
          </a:xfrm>
          <a:prstGeom prst="rect">
            <a:avLst/>
          </a:prstGeom>
        </p:spPr>
      </p:pic>
      <p:pic>
        <p:nvPicPr>
          <p:cNvPr id="9" name="Picture 8" descr="A picture containing sitting, looking, cat, brown&#10;&#10;Description automatically generated">
            <a:extLst>
              <a:ext uri="{FF2B5EF4-FFF2-40B4-BE49-F238E27FC236}">
                <a16:creationId xmlns:a16="http://schemas.microsoft.com/office/drawing/2014/main" id="{6B2ED7D3-4558-4BB3-BD64-3879C659FA2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71" t="35000" r="37778"/>
          <a:stretch/>
        </p:blipFill>
        <p:spPr>
          <a:xfrm>
            <a:off x="666750" y="1200150"/>
            <a:ext cx="2667000" cy="44577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CB81012-623A-49BC-9948-C0F24CBF04AD}"/>
              </a:ext>
            </a:extLst>
          </p:cNvPr>
          <p:cNvSpPr txBox="1"/>
          <p:nvPr/>
        </p:nvSpPr>
        <p:spPr>
          <a:xfrm>
            <a:off x="291869" y="161704"/>
            <a:ext cx="3894143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Mouse ID: VH1918</a:t>
            </a:r>
          </a:p>
          <a:p>
            <a:r>
              <a:rPr lang="en-US" dirty="0"/>
              <a:t>Date of surgery: 10/7/2020</a:t>
            </a:r>
          </a:p>
          <a:p>
            <a:r>
              <a:rPr lang="en-US" dirty="0"/>
              <a:t>Date on which found dead: 10/12/2020</a:t>
            </a:r>
          </a:p>
        </p:txBody>
      </p:sp>
    </p:spTree>
    <p:extLst>
      <p:ext uri="{BB962C8B-B14F-4D97-AF65-F5344CB8AC3E}">
        <p14:creationId xmlns:p14="http://schemas.microsoft.com/office/powerpoint/2010/main" val="112097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16</Words>
  <Application>Microsoft Office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Dhanesha, Nirav A</dc:creator>
  <cp:lastModifiedBy>Dhanesha, Nirav A</cp:lastModifiedBy>
  <cp:revision>1</cp:revision>
  <dcterms:created xsi:type="dcterms:W3CDTF">2020-10-12T16:00:41Z</dcterms:created>
  <dcterms:modified xsi:type="dcterms:W3CDTF">2020-10-12T17:03:12Z</dcterms:modified>
</cp:coreProperties>
</file>

<file path=docProps/thumbnail.jpeg>
</file>